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led ElSawy" userId="e8fcbb78-004b-4620-b73e-e918325ac1b8" providerId="ADAL" clId="{0C6FACCC-D177-42EE-8A73-AA5E1D5DC56F}"/>
    <pc:docChg chg="custSel addSld modSld modMainMaster">
      <pc:chgData name="Khaled ElSawy" userId="e8fcbb78-004b-4620-b73e-e918325ac1b8" providerId="ADAL" clId="{0C6FACCC-D177-42EE-8A73-AA5E1D5DC56F}" dt="2025-07-15T08:25:56.405" v="17"/>
      <pc:docMkLst>
        <pc:docMk/>
      </pc:docMkLst>
      <pc:sldChg chg="addSp modSp new">
        <pc:chgData name="Khaled ElSawy" userId="e8fcbb78-004b-4620-b73e-e918325ac1b8" providerId="ADAL" clId="{0C6FACCC-D177-42EE-8A73-AA5E1D5DC56F}" dt="2025-07-15T08:25:56.405" v="17"/>
        <pc:sldMkLst>
          <pc:docMk/>
          <pc:sldMk cId="3093146459" sldId="256"/>
        </pc:sldMkLst>
        <pc:spChg chg="add mod">
          <ac:chgData name="Khaled ElSawy" userId="e8fcbb78-004b-4620-b73e-e918325ac1b8" providerId="ADAL" clId="{0C6FACCC-D177-42EE-8A73-AA5E1D5DC56F}" dt="2025-07-15T08:25:56.405" v="17"/>
          <ac:spMkLst>
            <pc:docMk/>
            <pc:sldMk cId="3093146459" sldId="256"/>
            <ac:spMk id="6" creationId="{1CE5A99D-F595-8680-8DB5-407E0E73B0C7}"/>
          </ac:spMkLst>
        </pc:spChg>
        <pc:picChg chg="add mod">
          <ac:chgData name="Khaled ElSawy" userId="e8fcbb78-004b-4620-b73e-e918325ac1b8" providerId="ADAL" clId="{0C6FACCC-D177-42EE-8A73-AA5E1D5DC56F}" dt="2025-07-15T08:25:23.751" v="5"/>
          <ac:picMkLst>
            <pc:docMk/>
            <pc:sldMk cId="3093146459" sldId="256"/>
            <ac:picMk id="5" creationId="{BA40172F-7838-B4D9-61A0-1F2CC3D0CD8D}"/>
          </ac:picMkLst>
        </pc:picChg>
      </pc:sldChg>
      <pc:sldChg chg="delSp new mod">
        <pc:chgData name="Khaled ElSawy" userId="e8fcbb78-004b-4620-b73e-e918325ac1b8" providerId="ADAL" clId="{0C6FACCC-D177-42EE-8A73-AA5E1D5DC56F}" dt="2025-07-15T08:25:41.157" v="14" actId="478"/>
        <pc:sldMkLst>
          <pc:docMk/>
          <pc:sldMk cId="3637492235" sldId="257"/>
        </pc:sldMkLst>
        <pc:spChg chg="del">
          <ac:chgData name="Khaled ElSawy" userId="e8fcbb78-004b-4620-b73e-e918325ac1b8" providerId="ADAL" clId="{0C6FACCC-D177-42EE-8A73-AA5E1D5DC56F}" dt="2025-07-15T08:25:40.368" v="13" actId="478"/>
          <ac:spMkLst>
            <pc:docMk/>
            <pc:sldMk cId="3637492235" sldId="257"/>
            <ac:spMk id="2" creationId="{4FE78621-B291-FFD2-1AD1-3EAF5CBCB590}"/>
          </ac:spMkLst>
        </pc:spChg>
        <pc:spChg chg="del">
          <ac:chgData name="Khaled ElSawy" userId="e8fcbb78-004b-4620-b73e-e918325ac1b8" providerId="ADAL" clId="{0C6FACCC-D177-42EE-8A73-AA5E1D5DC56F}" dt="2025-07-15T08:25:41.157" v="14" actId="478"/>
          <ac:spMkLst>
            <pc:docMk/>
            <pc:sldMk cId="3637492235" sldId="257"/>
            <ac:spMk id="3" creationId="{98AA694C-D916-3683-6065-6A6E17FB7541}"/>
          </ac:spMkLst>
        </pc:spChg>
      </pc:sldChg>
      <pc:sldChg chg="delSp new mod">
        <pc:chgData name="Khaled ElSawy" userId="e8fcbb78-004b-4620-b73e-e918325ac1b8" providerId="ADAL" clId="{0C6FACCC-D177-42EE-8A73-AA5E1D5DC56F}" dt="2025-07-15T08:25:44.086" v="16" actId="478"/>
        <pc:sldMkLst>
          <pc:docMk/>
          <pc:sldMk cId="2096859124" sldId="258"/>
        </pc:sldMkLst>
        <pc:spChg chg="del">
          <ac:chgData name="Khaled ElSawy" userId="e8fcbb78-004b-4620-b73e-e918325ac1b8" providerId="ADAL" clId="{0C6FACCC-D177-42EE-8A73-AA5E1D5DC56F}" dt="2025-07-15T08:25:43.174" v="15" actId="478"/>
          <ac:spMkLst>
            <pc:docMk/>
            <pc:sldMk cId="2096859124" sldId="258"/>
            <ac:spMk id="2" creationId="{CF3EBEA0-BCB9-F19D-7528-A97730D0BD8D}"/>
          </ac:spMkLst>
        </pc:spChg>
        <pc:spChg chg="del">
          <ac:chgData name="Khaled ElSawy" userId="e8fcbb78-004b-4620-b73e-e918325ac1b8" providerId="ADAL" clId="{0C6FACCC-D177-42EE-8A73-AA5E1D5DC56F}" dt="2025-07-15T08:25:44.086" v="16" actId="478"/>
          <ac:spMkLst>
            <pc:docMk/>
            <pc:sldMk cId="2096859124" sldId="258"/>
            <ac:spMk id="3" creationId="{F98813AA-053E-AE2E-2801-4B9556E93970}"/>
          </ac:spMkLst>
        </pc:spChg>
      </pc:sldChg>
      <pc:sldChg chg="addSp delSp modSp new mod">
        <pc:chgData name="Khaled ElSawy" userId="e8fcbb78-004b-4620-b73e-e918325ac1b8" providerId="ADAL" clId="{0C6FACCC-D177-42EE-8A73-AA5E1D5DC56F}" dt="2025-07-15T08:25:37.429" v="12"/>
        <pc:sldMkLst>
          <pc:docMk/>
          <pc:sldMk cId="3520658345" sldId="259"/>
        </pc:sldMkLst>
        <pc:spChg chg="del">
          <ac:chgData name="Khaled ElSawy" userId="e8fcbb78-004b-4620-b73e-e918325ac1b8" providerId="ADAL" clId="{0C6FACCC-D177-42EE-8A73-AA5E1D5DC56F}" dt="2025-07-15T08:25:35.625" v="11" actId="478"/>
          <ac:spMkLst>
            <pc:docMk/>
            <pc:sldMk cId="3520658345" sldId="259"/>
            <ac:spMk id="2" creationId="{F09E6352-DF3A-959D-D8E9-F0D934C7A6C3}"/>
          </ac:spMkLst>
        </pc:spChg>
        <pc:spChg chg="add del">
          <ac:chgData name="Khaled ElSawy" userId="e8fcbb78-004b-4620-b73e-e918325ac1b8" providerId="ADAL" clId="{0C6FACCC-D177-42EE-8A73-AA5E1D5DC56F}" dt="2025-07-15T08:25:34.665" v="10" actId="478"/>
          <ac:spMkLst>
            <pc:docMk/>
            <pc:sldMk cId="3520658345" sldId="259"/>
            <ac:spMk id="3" creationId="{56F9167C-4427-EDE6-64EF-78449D73DD19}"/>
          </ac:spMkLst>
        </pc:spChg>
        <pc:picChg chg="add mod">
          <ac:chgData name="Khaled ElSawy" userId="e8fcbb78-004b-4620-b73e-e918325ac1b8" providerId="ADAL" clId="{0C6FACCC-D177-42EE-8A73-AA5E1D5DC56F}" dt="2025-07-15T08:25:30.132" v="7"/>
          <ac:picMkLst>
            <pc:docMk/>
            <pc:sldMk cId="3520658345" sldId="259"/>
            <ac:picMk id="5" creationId="{28E87C20-C8B8-1260-2D51-6916C80F7A81}"/>
          </ac:picMkLst>
        </pc:picChg>
        <pc:picChg chg="add mod">
          <ac:chgData name="Khaled ElSawy" userId="e8fcbb78-004b-4620-b73e-e918325ac1b8" providerId="ADAL" clId="{0C6FACCC-D177-42EE-8A73-AA5E1D5DC56F}" dt="2025-07-15T08:25:32.797" v="9"/>
          <ac:picMkLst>
            <pc:docMk/>
            <pc:sldMk cId="3520658345" sldId="259"/>
            <ac:picMk id="7" creationId="{CFA0B6F3-00F3-62FF-5FB9-AE5070D1BC7D}"/>
          </ac:picMkLst>
        </pc:picChg>
        <pc:picChg chg="add mod">
          <ac:chgData name="Khaled ElSawy" userId="e8fcbb78-004b-4620-b73e-e918325ac1b8" providerId="ADAL" clId="{0C6FACCC-D177-42EE-8A73-AA5E1D5DC56F}" dt="2025-07-15T08:25:37.429" v="12"/>
          <ac:picMkLst>
            <pc:docMk/>
            <pc:sldMk cId="3520658345" sldId="259"/>
            <ac:picMk id="9" creationId="{945F5BDA-A68D-C94F-0A2F-08F8EB910FAC}"/>
          </ac:picMkLst>
        </pc:picChg>
      </pc:sldChg>
      <pc:sldMasterChg chg="addSp modSp">
        <pc:chgData name="Khaled ElSawy" userId="e8fcbb78-004b-4620-b73e-e918325ac1b8" providerId="ADAL" clId="{0C6FACCC-D177-42EE-8A73-AA5E1D5DC56F}" dt="2025-07-15T08:25:06.626" v="0"/>
        <pc:sldMasterMkLst>
          <pc:docMk/>
          <pc:sldMasterMk cId="1947732158" sldId="2147483648"/>
        </pc:sldMasterMkLst>
        <pc:picChg chg="add mod">
          <ac:chgData name="Khaled ElSawy" userId="e8fcbb78-004b-4620-b73e-e918325ac1b8" providerId="ADAL" clId="{0C6FACCC-D177-42EE-8A73-AA5E1D5DC56F}" dt="2025-07-15T08:25:06.626" v="0"/>
          <ac:picMkLst>
            <pc:docMk/>
            <pc:sldMasterMk cId="1947732158" sldId="2147483648"/>
            <ac:picMk id="8" creationId="{91092744-E095-751C-B6FA-211AC9DF1276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A8E8-E0B7-66F2-CC7B-3EAF54A3F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1B0AB-6F97-F96E-93CC-7EAA2BF65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98511-B0B0-12A0-1344-1936F819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DD-D2EF-4170-9A1B-AC8BFFC0109E}" type="datetimeFigureOut">
              <a:rPr lang="en-AE" smtClean="0"/>
              <a:t>15/07/2025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7AE2F-D385-703A-96E0-EB34CBD4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33BAE-C95F-CCA4-D5ED-F2362399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05E6-6C9F-4740-A355-805D5CF1BE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5638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E1E8-7DF0-772F-7E5D-233E74F2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F4441-D9B4-EAEC-E5DB-3FB537F4C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019E1-768C-1C2D-C454-9C6F673D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DD-D2EF-4170-9A1B-AC8BFFC0109E}" type="datetimeFigureOut">
              <a:rPr lang="en-AE" smtClean="0"/>
              <a:t>15/07/2025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80D84-20D4-5F01-345D-54529CF9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907FB-8C80-BED3-67EA-19665F92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05E6-6C9F-4740-A355-805D5CF1BE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8568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8E2DE-C826-717D-73AC-3043B962B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4D288-F571-AD59-AB02-CCCAB785B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C7A62-E79E-1A30-4188-524E19E3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DD-D2EF-4170-9A1B-AC8BFFC0109E}" type="datetimeFigureOut">
              <a:rPr lang="en-AE" smtClean="0"/>
              <a:t>15/07/2025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5F48D-E497-9718-1DE7-7795E809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396E-9DA6-4FCE-A9EF-46387041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05E6-6C9F-4740-A355-805D5CF1BE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9027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C8FC-AE0D-B2E9-AF35-7AC7A472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5F183-F93E-45F7-1177-D3C94B091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FBAE8-6BD1-23C9-5A22-08C8D930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DD-D2EF-4170-9A1B-AC8BFFC0109E}" type="datetimeFigureOut">
              <a:rPr lang="en-AE" smtClean="0"/>
              <a:t>15/07/2025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6B08F-8458-0FAB-7D94-6BCF644B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21E34-890E-1AE7-4EA0-B2068D65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05E6-6C9F-4740-A355-805D5CF1BE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2682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FDD8-3F9A-FDC2-3115-2C1FA319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1B62C-58AD-5DF1-12F8-44747A20D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CA95E-C94C-8C39-1DF7-038901F2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DD-D2EF-4170-9A1B-AC8BFFC0109E}" type="datetimeFigureOut">
              <a:rPr lang="en-AE" smtClean="0"/>
              <a:t>15/07/2025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4C251-FACA-C051-70D1-9D127A0E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21562-BBA7-5466-70B5-3DC42B46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05E6-6C9F-4740-A355-805D5CF1BE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0388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F4F9-AAB7-8A11-BD3A-90EB21F0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ECE68-E590-2D66-2C87-99941DA1E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57FE3-8A4F-C0AC-7EF9-5C773A466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733B4-B48E-B9D1-2E03-890E0622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DD-D2EF-4170-9A1B-AC8BFFC0109E}" type="datetimeFigureOut">
              <a:rPr lang="en-AE" smtClean="0"/>
              <a:t>15/07/2025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31BBC-886B-6102-8564-FEB0447B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B5F5-DCD1-4705-6013-7360811F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05E6-6C9F-4740-A355-805D5CF1BE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282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14A5-6D41-FB5B-79DC-6A15CB99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0CD7C-8DB4-3648-C5E8-571C1A3E9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E4A02-F916-B7EA-F77F-F922C65C2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FD232-97A0-66F7-459E-90071787C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4A38A-C962-565E-81B5-158AAC7BD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22352-EC71-010F-97E8-67C12559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DD-D2EF-4170-9A1B-AC8BFFC0109E}" type="datetimeFigureOut">
              <a:rPr lang="en-AE" smtClean="0"/>
              <a:t>15/07/2025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276BB7-C4D1-1DED-E053-9606810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761-222B-3695-B7D5-F80F6FC4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05E6-6C9F-4740-A355-805D5CF1BE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7147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772B-CE25-F400-31B6-F13D58D4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AF9E5-C6F1-7C37-A6C4-48298FE1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DD-D2EF-4170-9A1B-AC8BFFC0109E}" type="datetimeFigureOut">
              <a:rPr lang="en-AE" smtClean="0"/>
              <a:t>15/07/2025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D6EAD-14CB-E21D-B49B-3E6DE95E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3F687-32B4-179E-E0EE-02F57451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05E6-6C9F-4740-A355-805D5CF1BE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0259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E7BDE-2A9A-692D-369B-98EBA7B5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DD-D2EF-4170-9A1B-AC8BFFC0109E}" type="datetimeFigureOut">
              <a:rPr lang="en-AE" smtClean="0"/>
              <a:t>15/07/2025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436FD-4510-891A-E538-3ED0B745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649F4-C55D-B76F-5842-EAA03654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05E6-6C9F-4740-A355-805D5CF1BE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4860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C48E-4DEB-2724-CF58-C14C77D7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A6141-3A79-E242-731A-CC55D3F37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215B5-9D94-609C-113C-358E75159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CDF2F-723C-D1BB-22B2-4FF68FD1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DD-D2EF-4170-9A1B-AC8BFFC0109E}" type="datetimeFigureOut">
              <a:rPr lang="en-AE" smtClean="0"/>
              <a:t>15/07/2025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E8313-2FD2-BDDB-D9F9-0615CFAD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EF8A3-99ED-A544-51DF-E127544F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05E6-6C9F-4740-A355-805D5CF1BE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0686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0586-25B0-7121-5561-F03F6537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6E328-1ECF-DF20-CF0E-181F7415B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1FD92-3164-67EE-A4E8-196D28FF1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CC8D1-DB68-1BE0-2F2B-3A30C0B0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DD-D2EF-4170-9A1B-AC8BFFC0109E}" type="datetimeFigureOut">
              <a:rPr lang="en-AE" smtClean="0"/>
              <a:t>15/07/2025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D60D4-319E-CC67-086A-4837B070D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00370-AD33-F7CB-6B3D-FCC3A28D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05E6-6C9F-4740-A355-805D5CF1BE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6309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EF5DC-5D1D-A792-1C0F-6278A5AD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3BEB7-D874-C0D4-B89B-F065E106A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0A886-9099-EDD4-4DAC-54867AC9D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72DD-D2EF-4170-9A1B-AC8BFFC0109E}" type="datetimeFigureOut">
              <a:rPr lang="en-AE" smtClean="0"/>
              <a:t>15/07/2025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25D53-2F4B-0CB8-C9C8-023A2414E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B9DE6-A1C8-1852-643F-882784FB9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05E6-6C9F-4740-A355-805D5CF1BEF7}" type="slidenum">
              <a:rPr lang="en-AE" smtClean="0"/>
              <a:t>‹#›</a:t>
            </a:fld>
            <a:endParaRPr lang="en-A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092744-E095-751C-B6FA-211AC9DF12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3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427A-2943-2032-32F6-F5FFFAF91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B6F0D-966C-6043-7A9C-CAE0FD50AE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0172F-7838-B4D9-61A0-1F2CC3D0C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CE5A99D-F595-8680-8DB5-407E0E73B0C7}"/>
              </a:ext>
            </a:extLst>
          </p:cNvPr>
          <p:cNvSpPr txBox="1">
            <a:spLocks/>
          </p:cNvSpPr>
          <p:nvPr/>
        </p:nvSpPr>
        <p:spPr>
          <a:xfrm>
            <a:off x="3116826" y="4300129"/>
            <a:ext cx="6076335" cy="1314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Presenter Name:</a:t>
            </a:r>
          </a:p>
          <a:p>
            <a:pPr algn="l"/>
            <a:r>
              <a:rPr lang="en-US" b="1"/>
              <a:t>Case Title:</a:t>
            </a:r>
            <a:endParaRPr lang="en-AE" b="1" dirty="0"/>
          </a:p>
        </p:txBody>
      </p:sp>
    </p:spTree>
    <p:extLst>
      <p:ext uri="{BB962C8B-B14F-4D97-AF65-F5344CB8AC3E}">
        <p14:creationId xmlns:p14="http://schemas.microsoft.com/office/powerpoint/2010/main" val="309314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49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85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5F5BDA-A68D-C94F-0A2F-08F8EB910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58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Khaled ElSawy</dc:creator>
  <cp:lastModifiedBy>Khaled ElSawy</cp:lastModifiedBy>
  <cp:revision>1</cp:revision>
  <dcterms:created xsi:type="dcterms:W3CDTF">2025-07-15T08:25:02Z</dcterms:created>
  <dcterms:modified xsi:type="dcterms:W3CDTF">2025-07-15T08:26:01Z</dcterms:modified>
</cp:coreProperties>
</file>